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04" r:id="rId2"/>
    <p:sldId id="305" r:id="rId3"/>
    <p:sldId id="306" r:id="rId4"/>
    <p:sldId id="303" r:id="rId5"/>
    <p:sldId id="307" r:id="rId6"/>
    <p:sldId id="309" r:id="rId7"/>
    <p:sldId id="313" r:id="rId8"/>
    <p:sldId id="310" r:id="rId9"/>
    <p:sldId id="312" r:id="rId10"/>
    <p:sldId id="311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  <a:srgbClr val="009900"/>
    <a:srgbClr val="00CC00"/>
    <a:srgbClr val="DFE1E9"/>
    <a:srgbClr val="D5D8E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4543" autoAdjust="0"/>
    <p:restoredTop sz="93333" autoAdjust="0"/>
  </p:normalViewPr>
  <p:slideViewPr>
    <p:cSldViewPr>
      <p:cViewPr varScale="1">
        <p:scale>
          <a:sx n="85" d="100"/>
          <a:sy n="85" d="100"/>
        </p:scale>
        <p:origin x="-209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9B60B0-F905-4675-ADD7-0B107C309E7B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7A975C-668F-4A4E-87C7-26F4FC55737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7A975C-668F-4A4E-87C7-26F4FC557372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914400"/>
            <a:ext cx="7772400" cy="1470025"/>
          </a:xfrm>
        </p:spPr>
        <p:txBody>
          <a:bodyPr/>
          <a:lstStyle>
            <a:lvl1pPr>
              <a:defRPr sz="8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09800" y="2743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4CC86B9-8579-457D-BA80-BF10522CA97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D3565B-F56D-4AFE-AA5A-0CA72EAD7EC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E2F445-0BC5-4CAE-814D-3BB6501BDD8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DC2C6D-17B3-48EB-9B72-F6B773625CE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04D5D4-3891-464E-A995-2BDA17D1B5E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8EF11D-6E39-4961-9743-F5DBE224C5B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65C5D5-06AB-4E55-8C34-03CF15F6188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298C03-4227-4AF2-8AF6-79EC031E170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A33DD6-AE63-4959-A42F-32D60FC0B13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147AE7-AEB2-4A5F-A8A5-865FD1D3C36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1471CE-0326-44BF-A667-EE437425976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52855FC-EB38-45A8-9A55-288C32BE0C93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6000">
          <a:solidFill>
            <a:srgbClr val="3366FF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6000">
          <a:solidFill>
            <a:srgbClr val="3366FF"/>
          </a:solidFill>
          <a:latin typeface="Majestic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6000">
          <a:solidFill>
            <a:srgbClr val="3366FF"/>
          </a:solidFill>
          <a:latin typeface="Majestic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6000">
          <a:solidFill>
            <a:srgbClr val="3366FF"/>
          </a:solidFill>
          <a:latin typeface="Majestic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6000">
          <a:solidFill>
            <a:srgbClr val="3366FF"/>
          </a:solidFill>
          <a:latin typeface="Majestic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000">
          <a:solidFill>
            <a:srgbClr val="3366FF"/>
          </a:solidFill>
          <a:latin typeface="Majestic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000">
          <a:solidFill>
            <a:srgbClr val="3366FF"/>
          </a:solidFill>
          <a:latin typeface="Majestic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000">
          <a:solidFill>
            <a:srgbClr val="3366FF"/>
          </a:solidFill>
          <a:latin typeface="Majestic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000">
          <a:solidFill>
            <a:srgbClr val="3366FF"/>
          </a:solidFill>
          <a:latin typeface="Majestic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SzPct val="150000"/>
        <a:buBlip>
          <a:blip r:embed="rId14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762000"/>
            <a:ext cx="8610600" cy="2895600"/>
          </a:xfrm>
        </p:spPr>
        <p:txBody>
          <a:bodyPr/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Изменение развивающей предметно – пространственной среды в течении тематической недели по </a:t>
            </a:r>
            <a:b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теме: «Зимние забавы»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(старшая группа)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/>
          </a:p>
        </p:txBody>
      </p:sp>
      <p:sp>
        <p:nvSpPr>
          <p:cNvPr id="74755" name="Rectangle 3"/>
          <p:cNvSpPr>
            <a:spLocks noChangeArrowheads="1"/>
          </p:cNvSpPr>
          <p:nvPr/>
        </p:nvSpPr>
        <p:spPr bwMode="auto">
          <a:xfrm>
            <a:off x="3657600" y="4800600"/>
            <a:ext cx="5105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spcBef>
                <a:spcPct val="20000"/>
              </a:spcBef>
              <a:buSzPct val="150000"/>
              <a:buFontTx/>
              <a:buBlip>
                <a:blip r:embed="rId2"/>
              </a:buBlip>
            </a:pPr>
            <a:endParaRPr lang="ru-RU" sz="3200"/>
          </a:p>
        </p:txBody>
      </p:sp>
      <p:sp>
        <p:nvSpPr>
          <p:cNvPr id="74756" name="Rectangle 4"/>
          <p:cNvSpPr>
            <a:spLocks noChangeArrowheads="1"/>
          </p:cNvSpPr>
          <p:nvPr/>
        </p:nvSpPr>
        <p:spPr bwMode="auto">
          <a:xfrm>
            <a:off x="2514600" y="0"/>
            <a:ext cx="5715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000" b="1" dirty="0"/>
              <a:t/>
            </a:r>
            <a:br>
              <a:rPr lang="en-US" sz="2000" b="1" dirty="0"/>
            </a:br>
            <a:endParaRPr lang="ru-RU" sz="2000" b="1" dirty="0"/>
          </a:p>
        </p:txBody>
      </p:sp>
      <p:pic>
        <p:nvPicPr>
          <p:cNvPr id="74757" name="Picture 5" descr="7057813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BFFFC"/>
              </a:clrFrom>
              <a:clrTo>
                <a:srgbClr val="FBFF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7400" y="0"/>
            <a:ext cx="762000" cy="6731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181600" y="5029200"/>
            <a:ext cx="3810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Воспитатель </a:t>
            </a:r>
            <a:endParaRPr lang="en-US" b="1" dirty="0" smtClean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МБДОУ № 65 «Дельфин»</a:t>
            </a:r>
            <a:br>
              <a:rPr lang="ru-RU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Пономарева Ирина Андреевна</a:t>
            </a:r>
            <a:br>
              <a:rPr lang="ru-RU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11223\Downloads\48eb171b311553dc7bfcf3115093060c-800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60648"/>
            <a:ext cx="8352928" cy="626469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228601"/>
            <a:ext cx="7772400" cy="1752599"/>
          </a:xfrm>
        </p:spPr>
        <p:txBody>
          <a:bodyPr/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Центр литературы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Внесены книги, иллюстрации по теме недели, предложен материал для создания книжек – малышек.</a:t>
            </a:r>
            <a:r>
              <a:rPr lang="ru-RU" sz="2800" dirty="0" smtClean="0">
                <a:solidFill>
                  <a:srgbClr val="7030A0"/>
                </a:solidFill>
              </a:rPr>
              <a:t> 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subTitle" idx="1"/>
          </p:nvPr>
        </p:nvSpPr>
        <p:spPr>
          <a:xfrm flipH="1">
            <a:off x="5410198" y="3200400"/>
            <a:ext cx="2057401" cy="1524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2" descr="C:\Users\11223\Pictures\IMG_20221209_093406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981200"/>
            <a:ext cx="4451404" cy="3600400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</p:pic>
      <p:pic>
        <p:nvPicPr>
          <p:cNvPr id="5" name="Picture 3" descr="C:\Users\11223\Pictures\IMG_20230118_134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2133600"/>
            <a:ext cx="2743200" cy="3657600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Центр развития речи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Внесены </a:t>
            </a:r>
            <a:r>
              <a:rPr lang="ru-RU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игровизоры</a:t>
            </a: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для написания букв.</a:t>
            </a:r>
            <a:b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Внесены прописи, слова по теме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недели для переписывания детьми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2362200"/>
            <a:ext cx="2743200" cy="91440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4" descr="C:\Users\11223\Pictures\IMG_20230118_132603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905000"/>
            <a:ext cx="3200400" cy="4267200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</p:pic>
      <p:pic>
        <p:nvPicPr>
          <p:cNvPr id="5" name="Picture 3" descr="C:\Users\11223\Pictures\IMG_20221209_0932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057400"/>
            <a:ext cx="4293090" cy="3072517"/>
          </a:xfrm>
          <a:prstGeom prst="ellipse">
            <a:avLst/>
          </a:prstGeom>
          <a:noFill/>
          <a:ln w="76200">
            <a:solidFill>
              <a:schemeClr val="accent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858962"/>
          </a:xfrm>
        </p:spPr>
        <p:txBody>
          <a:bodyPr/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Центр науки и</a:t>
            </a:r>
            <a:b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экспериментирования</a:t>
            </a:r>
            <a:b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Внесены материалы для экспериментов со льдом, внесены ингредиенты для приготовления соленого теста для лепки лыжников.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7800" y="2819399"/>
            <a:ext cx="1828800" cy="106680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2" descr="C:\Users\11223\Pictures\IMG_20221209_091952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590800"/>
            <a:ext cx="2571750" cy="3429000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</p:pic>
      <p:pic>
        <p:nvPicPr>
          <p:cNvPr id="5" name="Picture 3" descr="C:\Users\11223\Pictures\IMG_20221229_0917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2971800"/>
            <a:ext cx="2609021" cy="3429000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</p:pic>
      <p:pic>
        <p:nvPicPr>
          <p:cNvPr id="7" name="Picture 4" descr="C:\Users\11223\Pictures\IMG_20221229_09412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2286000"/>
            <a:ext cx="2362200" cy="2975244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620000" cy="838200"/>
          </a:xfrm>
        </p:spPr>
        <p:txBody>
          <a:bodyPr/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Внесены атрибуты для подвижной игры «Заморожу»</a:t>
            </a:r>
            <a:endParaRPr lang="ru-RU" sz="3200" dirty="0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2362200"/>
            <a:ext cx="2514600" cy="2057400"/>
          </a:xfrm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ru-RU" sz="2400" dirty="0"/>
          </a:p>
        </p:txBody>
      </p:sp>
      <p:pic>
        <p:nvPicPr>
          <p:cNvPr id="4" name="Picture 2" descr="C:\Users\11223\Pictures\IMG-8efe89c820784132db610bf132a8e718-V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905000"/>
            <a:ext cx="3200400" cy="4267200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</p:pic>
      <p:pic>
        <p:nvPicPr>
          <p:cNvPr id="5" name="Picture 4" descr="C:\Users\11223\Pictures\IMG-bf73040aa556bd9878432cbb9815a040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438400"/>
            <a:ext cx="3200400" cy="4267200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Центр творчества</a:t>
            </a:r>
            <a:b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Внесены раскраски, иллюстрации, наглядный материал, для детского творчества по теме недели.</a:t>
            </a:r>
            <a:endParaRPr lang="ru-RU" sz="2800" dirty="0">
              <a:solidFill>
                <a:srgbClr val="7030A0"/>
              </a:solidFill>
            </a:endParaRPr>
          </a:p>
        </p:txBody>
      </p:sp>
      <p:pic>
        <p:nvPicPr>
          <p:cNvPr id="8" name="Picture 2" descr="C:\Users\11223\Pictures\IMG_20221209_093300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676400"/>
            <a:ext cx="3096491" cy="4102331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</p:pic>
      <p:pic>
        <p:nvPicPr>
          <p:cNvPr id="9" name="Picture 4" descr="C:\Users\11223\Pictures\IMG_20230118_1343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752600"/>
            <a:ext cx="4320480" cy="3240360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6934200" cy="1371600"/>
          </a:xfrm>
        </p:spPr>
        <p:txBody>
          <a:bodyPr/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Центр строительства</a:t>
            </a:r>
            <a:b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Внесены разные виды конструктора, </a:t>
            </a: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схемы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построек (каток</a:t>
            </a: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лыжная база)</a:t>
            </a:r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endParaRPr lang="ru-RU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24400"/>
            <a:ext cx="8229600" cy="1752600"/>
          </a:xfrm>
        </p:spPr>
        <p:txBody>
          <a:bodyPr/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2800" dirty="0">
              <a:solidFill>
                <a:srgbClr val="7030A0"/>
              </a:solidFill>
            </a:endParaRPr>
          </a:p>
        </p:txBody>
      </p:sp>
      <p:pic>
        <p:nvPicPr>
          <p:cNvPr id="4" name="Picture 2" descr="C:\Users\11223\Pictures\IMG-3d7d84969fa1b6de3375ae101c1c0c27-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2133600"/>
            <a:ext cx="2971800" cy="3962400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</p:pic>
      <p:pic>
        <p:nvPicPr>
          <p:cNvPr id="5" name="Picture 3" descr="C:\Users\11223\Pictures\IMG-0a26d96ae2ef5523c0dc65c16aece7aa-V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2438400"/>
            <a:ext cx="2819400" cy="3699732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Взаимодействие с родителями</a:t>
            </a:r>
            <a:b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Помощь в оформлении выставки по теме: </a:t>
            </a:r>
            <a:b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«Зимние забавы»</a:t>
            </a:r>
            <a:endParaRPr lang="ru-RU" sz="2800" dirty="0">
              <a:solidFill>
                <a:srgbClr val="7030A0"/>
              </a:solidFill>
            </a:endParaRPr>
          </a:p>
        </p:txBody>
      </p:sp>
      <p:pic>
        <p:nvPicPr>
          <p:cNvPr id="4" name="Picture 2" descr="C:\Users\11223\Pictures\IMG_20221222_174936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752600"/>
            <a:ext cx="3124200" cy="4166907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</p:pic>
      <p:pic>
        <p:nvPicPr>
          <p:cNvPr id="5" name="Picture 3" descr="C:\Users\11223\Pictures\IMG_20230118_1409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828800"/>
            <a:ext cx="4267200" cy="3200400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Итоговое мероприятие: </a:t>
            </a:r>
            <a:b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Развлечение «Зимние забавы»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486400" y="4038601"/>
            <a:ext cx="2057400" cy="14478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2" descr="C:\Users\11223\Pictures\IMG-b1d528fc833bea89e95f1335403f11a6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676401"/>
            <a:ext cx="3143250" cy="4191000"/>
          </a:xfrm>
          <a:prstGeom prst="rect">
            <a:avLst/>
          </a:prstGeom>
          <a:noFill/>
          <a:ln w="76200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5" name="Picture 3" descr="C:\Users\11223\Pictures\IMG-e330076f15df76e536b29df2063cae0c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752600"/>
            <a:ext cx="3086100" cy="4114800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333399"/>
      </a:hlink>
      <a:folHlink>
        <a:srgbClr val="99CC00"/>
      </a:folHlink>
    </a:clrScheme>
    <a:fontScheme name="Оформление по умолчанию">
      <a:majorFont>
        <a:latin typeface="Majestic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33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66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458</TotalTime>
  <Words>33</Words>
  <Application>Microsoft Office PowerPoint</Application>
  <PresentationFormat>Экран (4:3)</PresentationFormat>
  <Paragraphs>14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Оформление по умолчанию</vt:lpstr>
      <vt:lpstr>   Изменение развивающей предметно – пространственной среды в течении тематической недели по  теме: «Зимние забавы» (старшая группа)  </vt:lpstr>
      <vt:lpstr>Центр литературы Внесены книги, иллюстрации по теме недели, предложен материал для создания книжек – малышек. </vt:lpstr>
      <vt:lpstr>Центр развития речи Внесены игровизоры для написания букв. Внесены прописи, слова по теме недели для переписывания детьми.</vt:lpstr>
      <vt:lpstr>Центр науки и  экспериментирования Внесены материалы для экспериментов со льдом, внесены ингредиенты для приготовления соленого теста для лепки лыжников.</vt:lpstr>
      <vt:lpstr>Внесены атрибуты для подвижной игры «Заморожу»</vt:lpstr>
      <vt:lpstr>Центр творчества Внесены раскраски, иллюстрации, наглядный материал, для детского творчества по теме недели.</vt:lpstr>
      <vt:lpstr>   Центр строительства Внесены разные виды конструктора, схемы для построек (каток, лыжная база) </vt:lpstr>
      <vt:lpstr>Взаимодействие с родителями Помощь в оформлении выставки по теме:  «Зимние забавы»</vt:lpstr>
      <vt:lpstr>Итоговое мероприятие:  Развлечение «Зимние забавы»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Артём Добриков</dc:creator>
  <cp:lastModifiedBy>11223</cp:lastModifiedBy>
  <cp:revision>38</cp:revision>
  <cp:lastPrinted>1601-01-01T00:00:00Z</cp:lastPrinted>
  <dcterms:created xsi:type="dcterms:W3CDTF">1601-01-01T00:00:00Z</dcterms:created>
  <dcterms:modified xsi:type="dcterms:W3CDTF">2023-01-31T06:48:15Z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